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2" r:id="rId3"/>
    <p:sldId id="451" r:id="rId4"/>
    <p:sldId id="449" r:id="rId5"/>
    <p:sldId id="450" r:id="rId6"/>
    <p:sldId id="385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236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5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9512" y="1648633"/>
            <a:ext cx="82296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Domestic Violence leading to death by so-called accident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15227"/>
            <a:ext cx="8229600" cy="4525963"/>
          </a:xfrm>
        </p:spPr>
        <p:txBody>
          <a:bodyPr/>
          <a:lstStyle/>
          <a:p>
            <a:r>
              <a:rPr lang="en-GB" dirty="0" smtClean="0"/>
              <a:t>To show how detected but denied physical violence can lead to a fatality</a:t>
            </a:r>
          </a:p>
          <a:p>
            <a:endParaRPr lang="en-GB" sz="1200" dirty="0" smtClean="0"/>
          </a:p>
          <a:p>
            <a:r>
              <a:rPr lang="en-GB" dirty="0" smtClean="0"/>
              <a:t>To show how law-enforcement and hospital staff can be better trained to pick up on these cases and have better (legal) tools to intervene on time.</a:t>
            </a:r>
            <a:endParaRPr lang="en-GB" dirty="0"/>
          </a:p>
        </p:txBody>
      </p:sp>
      <p:sp>
        <p:nvSpPr>
          <p:cNvPr id="4" name="Rechteck 13"/>
          <p:cNvSpPr/>
          <p:nvPr/>
        </p:nvSpPr>
        <p:spPr>
          <a:xfrm>
            <a:off x="0" y="-18501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-6804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23528" y="986333"/>
            <a:ext cx="8616325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 is a divorced 39 year old woman who has a daughter from her marriage and goes to live with her new boyfriend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works as a clerk in a  hospital and regularly comes to work with cuts and bruises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insists that the cuts and bruises are from accidents but colleagues believe they are from physical abuse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also is drawn into alcohol abuse perpetuated by her new boyfriend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does not have the courage to leave him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One day she does NOT arrive at work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10319"/>
            <a:ext cx="8855370" cy="5145435"/>
          </a:xfrm>
        </p:spPr>
        <p:txBody>
          <a:bodyPr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police are sent to investigate and S</a:t>
            </a:r>
            <a:r>
              <a:rPr lang="en-US" altLang="en-US" sz="2400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is found dead at the bottom of the </a:t>
            </a:r>
            <a:r>
              <a:rPr lang="en-US" altLang="en-US" sz="2400" dirty="0" smtClean="0">
                <a:latin typeface="Arial" panose="020B0604020202020204" pitchFamily="34" charset="0"/>
              </a:rPr>
              <a:t>stairs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boyfriend said that she fell while drunk and that he didn’t find her until he himself was woken by police as he was sleeping off his drunken stupor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case was concurrently dismissed by prosecutors because of lack of evidence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dirty="0" smtClean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Many people believed that this was a case at least of manslaughter.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0" y="-2497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-14710" y="0"/>
            <a:ext cx="9158709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67544" y="1395585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panose="020B0604020202020204" pitchFamily="34" charset="0"/>
              </a:rPr>
              <a:t>It is important to investigate obvious situations even if the party involved denies wrongdoing or covers up wrongdoing by their partner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panose="020B0604020202020204" pitchFamily="34" charset="0"/>
              </a:rPr>
              <a:t>Hospital staff and law enforcement agencies could be given specific training to detect abuse sooner and be able to intervene more quickly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Bildschirmpräsentation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250</cp:revision>
  <cp:lastPrinted>2016-10-24T19:27:33Z</cp:lastPrinted>
  <dcterms:created xsi:type="dcterms:W3CDTF">2014-08-04T10:28:33Z</dcterms:created>
  <dcterms:modified xsi:type="dcterms:W3CDTF">2017-04-02T13:41:27Z</dcterms:modified>
</cp:coreProperties>
</file>