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9" r:id="rId2"/>
    <p:sldId id="452" r:id="rId3"/>
    <p:sldId id="451" r:id="rId4"/>
    <p:sldId id="449" r:id="rId5"/>
    <p:sldId id="450" r:id="rId6"/>
    <p:sldId id="385" r:id="rId7"/>
    <p:sldId id="427" r:id="rId8"/>
  </p:sldIdLst>
  <p:sldSz cx="9144000" cy="6858000" type="screen4x3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201D"/>
    <a:srgbClr val="B520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03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0" d="100"/>
          <a:sy n="80" d="100"/>
        </p:scale>
        <p:origin x="1230" y="-16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E1873-746B-4F88-B6D2-4B9F8B4A8235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3DD8D-F396-4DC3-A1B4-131E79D262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0906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840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1773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0415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9189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6438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7651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289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4495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985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166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396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EFD6D-DAD3-4709-986D-24AEF628994D}" type="datetimeFigureOut">
              <a:rPr lang="de-DE" smtClean="0"/>
              <a:t>02.04.2017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62E1E-6C42-4AFB-A2C9-1BEA6B5208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3722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wiaviolencemanual.wordpres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206151" y="1196752"/>
            <a:ext cx="873169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/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</a:rPr>
              <a:t>Case 34 for teaching package on domestic violence</a:t>
            </a:r>
            <a:endParaRPr lang="de-DE" sz="2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777891" y="3212976"/>
            <a:ext cx="81559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Name of presenter and institution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10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55" y="5358620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chemeClr val="accent4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03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40266" y="1876496"/>
            <a:ext cx="8229600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244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indent="0" algn="ctr">
              <a:buNone/>
            </a:pPr>
            <a:r>
              <a:rPr lang="de-DE" sz="29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Sexual </a:t>
            </a:r>
            <a:r>
              <a:rPr lang="de-DE" sz="2900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violence</a:t>
            </a:r>
            <a:r>
              <a:rPr lang="de-DE" sz="29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 in </a:t>
            </a:r>
            <a:r>
              <a:rPr lang="de-DE" sz="2900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the</a:t>
            </a:r>
            <a:r>
              <a:rPr lang="de-DE" sz="29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de-DE" sz="2900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home</a:t>
            </a:r>
            <a:r>
              <a:rPr lang="de-DE" sz="29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 in Japan</a:t>
            </a:r>
            <a:endParaRPr lang="de-DE" sz="2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55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315227"/>
            <a:ext cx="8784976" cy="452596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To show that the care of a victimized child becomes difficult or even impossible when the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parent or guardian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uncooperative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To show that when no organization takes responsibility for the care of a victimized child and the parent/guardian behaves in an unethical manner, the situation becomes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unremediable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Aims and objectives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59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details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395536" y="959445"/>
            <a:ext cx="8389440" cy="5142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victim is an 11 year-old girl with 4 older and 2 younger brothers of which the eldest was 16 years old 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She was taken to the emergency department by ambulance due to severe abdominal pain and was found to be 30 weeks pregnant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It was suspected that one of the elder brothers had impregnated her, but the details were unclear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parent refused an interview visit by the child consultation and protection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centre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and missed an opportunity for the girl to have help from agencies</a:t>
            </a:r>
          </a:p>
          <a:p>
            <a:pPr marL="0" indent="0">
              <a:buNone/>
            </a:pPr>
            <a:r>
              <a:rPr lang="en-US" dirty="0"/>
              <a:t> 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38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007146"/>
            <a:ext cx="9019562" cy="5145435"/>
          </a:xfrm>
        </p:spPr>
        <p:txBody>
          <a:bodyPr>
            <a:no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When the girl was admitted to the paediatric department after delivery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her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mother came and took her away without permission, and afterwards, returned to take the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baby</a:t>
            </a: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mother then moved out of her home without notice. Care for the victimized child could not be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provided</a:t>
            </a:r>
            <a:endParaRPr lang="en-US" sz="4000" dirty="0"/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latin typeface="Arial" panose="020B0604020202020204" pitchFamily="34" charset="0"/>
              </a:rPr>
              <a:t> 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‘</a:t>
            </a:r>
            <a:endParaRPr lang="en-GB" sz="1800" dirty="0"/>
          </a:p>
        </p:txBody>
      </p:sp>
      <p:sp>
        <p:nvSpPr>
          <p:cNvPr id="4" name="Rechteck 13"/>
          <p:cNvSpPr/>
          <p:nvPr/>
        </p:nvSpPr>
        <p:spPr>
          <a:xfrm>
            <a:off x="3773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details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76" y="5503507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44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-16934" y="6408002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-16934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de-DE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Learning points</a:t>
            </a:r>
            <a:endParaRPr lang="de-DE" sz="3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612689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-16934" y="978898"/>
            <a:ext cx="9036496" cy="5618454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 cases of sexual abuse by a family member, it is difficult to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clarify the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details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mother refused intervention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by a public institution, and the responsible staff did not intervene because the mother insisted, “the girl is the baby’s mother, let her bring it up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Comprehensive teamwork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by responsible sectors is important such as the departments of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paediatrics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obstetrics and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gynaecology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and psychiatry, with expert government or NGO sector teams</a:t>
            </a:r>
          </a:p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Horizontal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cooperation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is difficult because of the vertical administration system, which prevents sharing of information</a:t>
            </a:r>
          </a:p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39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82543" y="4797969"/>
            <a:ext cx="6731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https://mwiaviolencemanual.wordpress.com/</a:t>
            </a:r>
            <a:endParaRPr lang="de-DE" sz="24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31090" y="6381328"/>
            <a:ext cx="9144000" cy="619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MWIA´s training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 on violence</a:t>
            </a:r>
            <a:endParaRPr lang="de-DE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5" descr="new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45224"/>
            <a:ext cx="1223360" cy="12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47" y="1268760"/>
            <a:ext cx="7868685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97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for cases for teaching presentation on domestic violence.updated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cases for teaching presentation on domestic violence.updated.potx</Template>
  <TotalTime>0</TotalTime>
  <Words>318</Words>
  <Application>Microsoft Office PowerPoint</Application>
  <PresentationFormat>Bildschirmpräsentation (4:3)</PresentationFormat>
  <Paragraphs>27</Paragraphs>
  <Slides>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Template for cases for teaching presentation on domestic violence.updated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pfleide</dc:creator>
  <cp:lastModifiedBy>pfleide</cp:lastModifiedBy>
  <cp:revision>248</cp:revision>
  <cp:lastPrinted>2016-10-24T19:27:33Z</cp:lastPrinted>
  <dcterms:created xsi:type="dcterms:W3CDTF">2014-08-04T10:28:33Z</dcterms:created>
  <dcterms:modified xsi:type="dcterms:W3CDTF">2017-04-02T14:08:34Z</dcterms:modified>
</cp:coreProperties>
</file>