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452" r:id="rId3"/>
    <p:sldId id="451" r:id="rId4"/>
    <p:sldId id="449" r:id="rId5"/>
    <p:sldId id="385" r:id="rId6"/>
    <p:sldId id="427" r:id="rId7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003300"/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32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-2755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23528" y="1652910"/>
            <a:ext cx="8229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en-GB" sz="3600" b="1" dirty="0" smtClean="0">
                <a:solidFill>
                  <a:srgbClr val="215968"/>
                </a:solidFill>
                <a:latin typeface="Arial" panose="020B0604020202020204" pitchFamily="34" charset="0"/>
              </a:rPr>
              <a:t>Sexual violence in a 14 year old girl in Japan</a:t>
            </a:r>
            <a:endParaRPr lang="de-DE" sz="3600" b="1" dirty="0">
              <a:solidFill>
                <a:srgbClr val="2159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687"/>
            <a:ext cx="8550882" cy="4860462"/>
          </a:xfrm>
        </p:spPr>
        <p:txBody>
          <a:bodyPr/>
          <a:lstStyle/>
          <a:p>
            <a:r>
              <a:rPr lang="en-GB" dirty="0" smtClean="0"/>
              <a:t>To illustrate </a:t>
            </a:r>
            <a:r>
              <a:rPr lang="en-GB" dirty="0"/>
              <a:t>that lack of knowledge about sex can lead to an unwanted </a:t>
            </a:r>
            <a:r>
              <a:rPr lang="en-GB" dirty="0" smtClean="0"/>
              <a:t>pregnancy</a:t>
            </a:r>
          </a:p>
          <a:p>
            <a:endParaRPr lang="en-GB" dirty="0"/>
          </a:p>
          <a:p>
            <a:r>
              <a:rPr lang="en-GB" dirty="0"/>
              <a:t>To show adult exploitation of a mobile phone dating site to obtain sex with a </a:t>
            </a:r>
            <a:r>
              <a:rPr lang="en-GB" dirty="0" smtClean="0"/>
              <a:t>child </a:t>
            </a:r>
            <a:endParaRPr lang="en-GB" dirty="0"/>
          </a:p>
          <a:p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-16934" y="-5928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07504" y="636007"/>
            <a:ext cx="8986976" cy="608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14-year-old girl became pregnant after having sex with a man met through a mobile phone dating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site. She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thought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her periods had stopped due to intense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exertion. Her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family did not notice anything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amiss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mother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took her daughter to hospital thinking she had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bowel problem, not morning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sickness. The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physician failed to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notice the girl’s pregnancy. She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was beyond the upper limit of gestation for an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abortion by the time it was realised 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girl stopped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attending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school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to give birth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but generously she was awarded a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Graduation Certificate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A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district welfare commissioner became aware of the situation and advised the family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get legal advice;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man was accused of having sex with a minor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arrested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and found guilty in court. The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baby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was adopted and raised by the girl’s family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0" y="1206573"/>
            <a:ext cx="90364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 Japan, there are many men having sex with girls met through mobile phone dating sites knowing that the girl is a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minor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high school girl was entirely ignorant of the risk of pregnancy after sex. Young people need to be urgently educated about sex, menstruation and pregnancy in school to prevent such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incidences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is a need for cooperation between schools, health centres and the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police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Bildschirmpräsentation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251</cp:revision>
  <cp:lastPrinted>2016-10-24T19:27:33Z</cp:lastPrinted>
  <dcterms:created xsi:type="dcterms:W3CDTF">2014-08-04T10:28:33Z</dcterms:created>
  <dcterms:modified xsi:type="dcterms:W3CDTF">2017-04-02T14:06:51Z</dcterms:modified>
</cp:coreProperties>
</file>