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9" r:id="rId2"/>
    <p:sldId id="452" r:id="rId3"/>
    <p:sldId id="451" r:id="rId4"/>
    <p:sldId id="449" r:id="rId5"/>
    <p:sldId id="385" r:id="rId6"/>
    <p:sldId id="453" r:id="rId7"/>
    <p:sldId id="427" r:id="rId8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3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Case 31 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40266" y="2150494"/>
            <a:ext cx="8229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002060"/>
                </a:solidFill>
              </a:rPr>
              <a:t>Growing Pains of the </a:t>
            </a:r>
            <a:r>
              <a:rPr lang="en-US" sz="2800" b="1" dirty="0" err="1">
                <a:solidFill>
                  <a:srgbClr val="002060"/>
                </a:solidFill>
              </a:rPr>
              <a:t>Samburu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</a:rPr>
              <a:t>Girl from Kenya</a:t>
            </a:r>
            <a:endParaRPr lang="de-DE" sz="29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5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112" y="1652910"/>
            <a:ext cx="8229600" cy="4525963"/>
          </a:xfrm>
        </p:spPr>
        <p:txBody>
          <a:bodyPr/>
          <a:lstStyle/>
          <a:p>
            <a:r>
              <a:rPr lang="en-US" dirty="0"/>
              <a:t>To show how harmful traditional practices can violate young girls in Kenya and lead to permanent injury</a:t>
            </a:r>
          </a:p>
          <a:p>
            <a:endParaRPr lang="en-GB" dirty="0"/>
          </a:p>
        </p:txBody>
      </p:sp>
      <p:sp>
        <p:nvSpPr>
          <p:cNvPr id="4" name="Rechteck 13"/>
          <p:cNvSpPr/>
          <p:nvPr/>
        </p:nvSpPr>
        <p:spPr>
          <a:xfrm>
            <a:off x="-16934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-16934" y="0"/>
            <a:ext cx="9160934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678" y="5690651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107505" y="701119"/>
            <a:ext cx="8923534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‘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B’ is a 10 year old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Samburu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girl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brought to hospital in shock with severe bleeding</a:t>
            </a:r>
          </a:p>
          <a:p>
            <a:pPr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4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History from the mother points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to and incomplete abortion at 6 months</a:t>
            </a:r>
          </a:p>
          <a:p>
            <a:pPr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Pregnancy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follows her being ‘picked’ at a beading ceremony</a:t>
            </a:r>
          </a:p>
          <a:p>
            <a:pPr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4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Her injuries include a ruptured spleen and other injuries to her reproductive system</a:t>
            </a:r>
          </a:p>
          <a:p>
            <a:pPr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Her mother performed the abortion</a:t>
            </a:r>
          </a:p>
          <a:p>
            <a:pPr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4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She survives and is discharged home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year  later she is readmitted with severe pneumonia and is found to be HIV positive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She is treated for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HIV with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herbs without much success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-28232" y="0"/>
            <a:ext cx="9166596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323" y="5566141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59587"/>
            <a:ext cx="9036496" cy="5410848"/>
          </a:xfrm>
        </p:spPr>
        <p:txBody>
          <a:bodyPr>
            <a:normAutofit/>
          </a:bodyPr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4370" y="823131"/>
            <a:ext cx="9188896" cy="5742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Girls are circumcised and beaded between the ages of nine to twelve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. They are targeted based on their good family reputation and picked during cultural dances, or while in the bush looking after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livestock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crude methods are employed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bring about an abortion including the location of the 2nd trimester fetal skull in the pelvis or abdomen and the girl’s mother crushing it using her knee or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elbow</a:t>
            </a:r>
          </a:p>
          <a:p>
            <a:pPr>
              <a:spcBef>
                <a:spcPts val="0"/>
              </a:spcBef>
            </a:pP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rarely leads to a complete abortion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and results in an incomplete abortion with complications.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If abortion fails and the baby is born, then it is supposed to be thrown in the forest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to be eaten by wild animals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as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the baby is an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outcast</a:t>
            </a: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04800" y="1464387"/>
            <a:ext cx="9036496" cy="541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mtClean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457200" y="1616787"/>
            <a:ext cx="9036496" cy="541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mtClean="0"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18458" y="-11037"/>
            <a:ext cx="9179808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331" y="5677212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59587"/>
            <a:ext cx="9036496" cy="3946112"/>
          </a:xfrm>
        </p:spPr>
        <p:txBody>
          <a:bodyPr>
            <a:normAutofit/>
          </a:bodyPr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52400" y="1311987"/>
            <a:ext cx="9036496" cy="541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mtClean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04800" y="1464387"/>
            <a:ext cx="9036496" cy="541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mtClean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457200" y="1616787"/>
            <a:ext cx="9036496" cy="5410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mtClean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304800" y="1103115"/>
            <a:ext cx="88222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is limited access to knowledge about HIV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treatments and services with peers being used as the primary knowledge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resource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treatments with herbs are commonly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Condom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use is associated with HIV positive people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sex workers and they are not accessible in interior regions of the Samburu country where most of the beading activity takes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Mortality and morbidity are significant in this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3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for cases for teaching presentation on domestic violence.updated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cases for teaching presentation on domestic violence.updated.potx</Template>
  <TotalTime>0</TotalTime>
  <Words>333</Words>
  <Application>Microsoft Office PowerPoint</Application>
  <PresentationFormat>Bildschirmpräsentation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Template for cases for teaching presentation on domestic violence.updated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pfleide</dc:creator>
  <cp:lastModifiedBy>pfleide</cp:lastModifiedBy>
  <cp:revision>249</cp:revision>
  <cp:lastPrinted>2016-10-24T19:27:33Z</cp:lastPrinted>
  <dcterms:created xsi:type="dcterms:W3CDTF">2014-08-04T10:28:33Z</dcterms:created>
  <dcterms:modified xsi:type="dcterms:W3CDTF">2017-04-02T14:06:20Z</dcterms:modified>
</cp:coreProperties>
</file>