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9" r:id="rId2"/>
    <p:sldId id="452" r:id="rId3"/>
    <p:sldId id="451" r:id="rId4"/>
    <p:sldId id="449" r:id="rId5"/>
    <p:sldId id="450" r:id="rId6"/>
    <p:sldId id="427" r:id="rId7"/>
  </p:sldIdLst>
  <p:sldSz cx="9144000" cy="6858000" type="screen4x3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968"/>
    <a:srgbClr val="AD201D"/>
    <a:srgbClr val="B52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48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0" d="100"/>
          <a:sy n="80" d="100"/>
        </p:scale>
        <p:origin x="1230" y="-16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E1873-746B-4F88-B6D2-4B9F8B4A8235}" type="datetimeFigureOut">
              <a:rPr lang="de-DE" smtClean="0"/>
              <a:t>29.12.2018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3DD8D-F396-4DC3-A1B4-131E79D262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906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29.12.2018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40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29.12.2018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177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29.12.2018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0415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29.12.2018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189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29.12.2018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643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29.12.2018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65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29.12.2018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289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29.12.2018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4495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29.12.2018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85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29.12.2018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166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29.12.2018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396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EFD6D-DAD3-4709-986D-24AEF628994D}" type="datetimeFigureOut">
              <a:rPr lang="de-DE" smtClean="0"/>
              <a:t>29.12.2018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372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wiaviolencemanual.wordpres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206151" y="1196752"/>
            <a:ext cx="87316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3200" b="1" smtClean="0">
                <a:solidFill>
                  <a:schemeClr val="accent5">
                    <a:lumMod val="50000"/>
                  </a:schemeClr>
                </a:solidFill>
              </a:rPr>
              <a:t>Case </a:t>
            </a:r>
            <a:r>
              <a:rPr lang="en-US" sz="3200" b="1" smtClean="0">
                <a:solidFill>
                  <a:schemeClr val="accent5">
                    <a:lumMod val="50000"/>
                  </a:schemeClr>
                </a:solidFill>
              </a:rPr>
              <a:t>28 </a:t>
            </a:r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</a:rPr>
              <a:t>for teaching package on domestic violence</a:t>
            </a:r>
            <a:endParaRPr lang="de-DE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77891" y="3212976"/>
            <a:ext cx="81559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Name of presenter and institution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10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-885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79512" y="1383605"/>
            <a:ext cx="8229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 algn="ctr">
              <a:buNone/>
            </a:pPr>
            <a:r>
              <a:rPr lang="en-GB" b="1" dirty="0" smtClean="0">
                <a:solidFill>
                  <a:srgbClr val="215968"/>
                </a:solidFill>
                <a:latin typeface="Arial" panose="020B0604020202020204" pitchFamily="34" charset="0"/>
              </a:rPr>
              <a:t>Sexual Violence of a young child at </a:t>
            </a:r>
            <a:r>
              <a:rPr lang="en-GB" b="1" dirty="0">
                <a:solidFill>
                  <a:srgbClr val="215968"/>
                </a:solidFill>
                <a:latin typeface="Arial" panose="020B0604020202020204" pitchFamily="34" charset="0"/>
              </a:rPr>
              <a:t>school in </a:t>
            </a:r>
            <a:r>
              <a:rPr lang="en-GB" b="1" dirty="0" smtClean="0">
                <a:solidFill>
                  <a:srgbClr val="215968"/>
                </a:solidFill>
                <a:latin typeface="Arial" panose="020B0604020202020204" pitchFamily="34" charset="0"/>
              </a:rPr>
              <a:t>Nigeria</a:t>
            </a:r>
            <a:endParaRPr lang="de-DE" b="1" dirty="0">
              <a:solidFill>
                <a:srgbClr val="215968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552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251521" y="1556792"/>
            <a:ext cx="864096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 show that sexual violence of girls</a:t>
            </a:r>
            <a:r>
              <a:rPr kumimoji="0" lang="en-US" alt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can occur at school and at any age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 demonstrate that sometimes females are the perpetrators of such violence </a:t>
            </a:r>
          </a:p>
        </p:txBody>
      </p:sp>
    </p:spTree>
    <p:extLst>
      <p:ext uri="{BB962C8B-B14F-4D97-AF65-F5344CB8AC3E}">
        <p14:creationId xmlns:p14="http://schemas.microsoft.com/office/powerpoint/2010/main" val="2134592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323528" y="803576"/>
            <a:ext cx="8616325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2400" dirty="0" smtClean="0"/>
              <a:t>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3 year old girl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was sexually abused by her female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</a:p>
          <a:p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During school break time,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female teacher took the girl to a hidden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place,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gave her sweets and biscuits as a bribe for her not to tell anyone and inserted her finger and pencil into the girl’s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vagina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girl’s mother when bathing her daughter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noticed that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vagina was tender. Though surprised, she asked her daughter if she has been touched by anyone there; the girl refused to talk initially but later told her mother what the female teacher had been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doing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87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6934" y="810319"/>
            <a:ext cx="9121120" cy="514543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Even </a:t>
            </a:r>
            <a:r>
              <a:rPr lang="en-GB" sz="2250" dirty="0">
                <a:latin typeface="Arial" panose="020B0604020202020204" pitchFamily="34" charset="0"/>
                <a:cs typeface="Arial" panose="020B0604020202020204" pitchFamily="34" charset="0"/>
              </a:rPr>
              <a:t>female teachers and </a:t>
            </a: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caregivers can abuse children although  </a:t>
            </a:r>
            <a:r>
              <a:rPr lang="en-GB" sz="2250" dirty="0">
                <a:latin typeface="Arial" panose="020B0604020202020204" pitchFamily="34" charset="0"/>
                <a:cs typeface="Arial" panose="020B0604020202020204" pitchFamily="34" charset="0"/>
              </a:rPr>
              <a:t>the majority of perpetrators are </a:t>
            </a: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male (ratio is </a:t>
            </a:r>
            <a:r>
              <a:rPr lang="en-GB" sz="2250" dirty="0">
                <a:latin typeface="Arial" panose="020B0604020202020204" pitchFamily="34" charset="0"/>
                <a:cs typeface="Arial" panose="020B0604020202020204" pitchFamily="34" charset="0"/>
              </a:rPr>
              <a:t>about </a:t>
            </a: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1 to 20)</a:t>
            </a:r>
            <a:endParaRPr lang="en-GB" sz="22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School </a:t>
            </a:r>
            <a:r>
              <a:rPr lang="en-GB" sz="2250" dirty="0">
                <a:latin typeface="Arial" panose="020B0604020202020204" pitchFamily="34" charset="0"/>
                <a:cs typeface="Arial" panose="020B0604020202020204" pitchFamily="34" charset="0"/>
              </a:rPr>
              <a:t>buildings </a:t>
            </a: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should </a:t>
            </a:r>
            <a:r>
              <a:rPr lang="en-GB" sz="2250" dirty="0">
                <a:latin typeface="Arial" panose="020B0604020202020204" pitchFamily="34" charset="0"/>
                <a:cs typeface="Arial" panose="020B0604020202020204" pitchFamily="34" charset="0"/>
              </a:rPr>
              <a:t>be designed </a:t>
            </a: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with no </a:t>
            </a:r>
            <a:r>
              <a:rPr lang="en-GB" sz="2250" dirty="0">
                <a:latin typeface="Arial" panose="020B0604020202020204" pitchFamily="34" charset="0"/>
                <a:cs typeface="Arial" panose="020B0604020202020204" pitchFamily="34" charset="0"/>
              </a:rPr>
              <a:t>hidden </a:t>
            </a: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corners/rooms where immoral </a:t>
            </a:r>
            <a:r>
              <a:rPr lang="en-GB" sz="2250" dirty="0">
                <a:latin typeface="Arial" panose="020B0604020202020204" pitchFamily="34" charset="0"/>
                <a:cs typeface="Arial" panose="020B0604020202020204" pitchFamily="34" charset="0"/>
              </a:rPr>
              <a:t>acts and/or sexual </a:t>
            </a: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harassment can take place</a:t>
            </a:r>
            <a:endParaRPr lang="en-GB" sz="22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Mainly children undergo sexual </a:t>
            </a:r>
            <a:r>
              <a:rPr lang="en-GB" sz="2250" dirty="0">
                <a:latin typeface="Arial" panose="020B0604020202020204" pitchFamily="34" charset="0"/>
                <a:cs typeface="Arial" panose="020B0604020202020204" pitchFamily="34" charset="0"/>
              </a:rPr>
              <a:t>harassment </a:t>
            </a: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GB" sz="2250" dirty="0">
                <a:latin typeface="Arial" panose="020B0604020202020204" pitchFamily="34" charset="0"/>
                <a:cs typeface="Arial" panose="020B0604020202020204" pitchFamily="34" charset="0"/>
              </a:rPr>
              <a:t>people </a:t>
            </a: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who are responsible for looking after them and therefore well </a:t>
            </a:r>
            <a:r>
              <a:rPr lang="en-GB" sz="2250" dirty="0">
                <a:latin typeface="Arial" panose="020B0604020202020204" pitchFamily="34" charset="0"/>
                <a:cs typeface="Arial" panose="020B0604020202020204" pitchFamily="34" charset="0"/>
              </a:rPr>
              <a:t>known to </a:t>
            </a: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them 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Giving </a:t>
            </a:r>
            <a:r>
              <a:rPr lang="en-GB" sz="2250" dirty="0">
                <a:latin typeface="Arial" panose="020B0604020202020204" pitchFamily="34" charset="0"/>
                <a:cs typeface="Arial" panose="020B0604020202020204" pitchFamily="34" charset="0"/>
              </a:rPr>
              <a:t>a reward </a:t>
            </a:r>
            <a:r>
              <a:rPr lang="en-GB" sz="22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</a:t>
            </a: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. sweets </a:t>
            </a:r>
            <a:r>
              <a:rPr lang="en-GB" sz="2250" dirty="0">
                <a:latin typeface="Arial" panose="020B0604020202020204" pitchFamily="34" charset="0"/>
                <a:cs typeface="Arial" panose="020B0604020202020204" pitchFamily="34" charset="0"/>
              </a:rPr>
              <a:t>or biscuits </a:t>
            </a: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makes perpetrators </a:t>
            </a:r>
            <a:r>
              <a:rPr lang="en-GB" sz="2250" dirty="0">
                <a:latin typeface="Arial" panose="020B0604020202020204" pitchFamily="34" charset="0"/>
                <a:cs typeface="Arial" panose="020B0604020202020204" pitchFamily="34" charset="0"/>
              </a:rPr>
              <a:t>feel better and believe they have compensated the </a:t>
            </a: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endParaRPr lang="en-GB" sz="22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250" dirty="0">
                <a:latin typeface="Arial" panose="020B0604020202020204" pitchFamily="34" charset="0"/>
                <a:cs typeface="Arial" panose="020B0604020202020204" pitchFamily="34" charset="0"/>
              </a:rPr>
              <a:t>Sexual harassment of children can lead to long term bad </a:t>
            </a: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memories, </a:t>
            </a:r>
            <a:r>
              <a:rPr lang="en-GB" sz="2250" dirty="0">
                <a:latin typeface="Arial" panose="020B0604020202020204" pitchFamily="34" charset="0"/>
                <a:cs typeface="Arial" panose="020B0604020202020204" pitchFamily="34" charset="0"/>
              </a:rPr>
              <a:t>guilt </a:t>
            </a: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feelings and loss </a:t>
            </a:r>
            <a:r>
              <a:rPr lang="en-GB" sz="2250" dirty="0">
                <a:latin typeface="Arial" panose="020B0604020202020204" pitchFamily="34" charset="0"/>
                <a:cs typeface="Arial" panose="020B0604020202020204" pitchFamily="34" charset="0"/>
              </a:rPr>
              <a:t>of trust. Some victims </a:t>
            </a: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develop </a:t>
            </a:r>
            <a:r>
              <a:rPr lang="en-GB" sz="2250" dirty="0">
                <a:latin typeface="Arial" panose="020B0604020202020204" pitchFamily="34" charset="0"/>
                <a:cs typeface="Arial" panose="020B0604020202020204" pitchFamily="34" charset="0"/>
              </a:rPr>
              <a:t>a post traumatic stress disorder or other problems </a:t>
            </a:r>
            <a:r>
              <a:rPr lang="en-GB" sz="2250" dirty="0" smtClean="0">
                <a:latin typeface="Arial" panose="020B0604020202020204" pitchFamily="34" charset="0"/>
                <a:cs typeface="Arial" panose="020B0604020202020204" pitchFamily="34" charset="0"/>
              </a:rPr>
              <a:t>which require psychological therapy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‘</a:t>
            </a:r>
            <a:endParaRPr lang="en-GB" sz="1800" dirty="0"/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 3"/>
          <p:cNvSpPr/>
          <p:nvPr/>
        </p:nvSpPr>
        <p:spPr>
          <a:xfrm>
            <a:off x="-17306" y="8729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DE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Learning points</a:t>
            </a:r>
            <a:endParaRPr lang="de-DE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445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82543" y="4797969"/>
            <a:ext cx="6731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https://mwiaviolencemanual.wordpress.com/</a:t>
            </a:r>
            <a:endParaRPr lang="de-DE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MWIA´s training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on violence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45224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47" y="1268760"/>
            <a:ext cx="7868685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97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</Words>
  <Application>Microsoft Office PowerPoint</Application>
  <PresentationFormat>Bildschirmpräsentation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pfleide</dc:creator>
  <cp:lastModifiedBy>pfleide</cp:lastModifiedBy>
  <cp:revision>250</cp:revision>
  <cp:lastPrinted>2016-10-24T19:27:33Z</cp:lastPrinted>
  <dcterms:created xsi:type="dcterms:W3CDTF">2014-08-04T10:28:33Z</dcterms:created>
  <dcterms:modified xsi:type="dcterms:W3CDTF">2018-12-29T11:42:32Z</dcterms:modified>
</cp:coreProperties>
</file>