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9" r:id="rId2"/>
    <p:sldId id="452" r:id="rId3"/>
    <p:sldId id="451" r:id="rId4"/>
    <p:sldId id="449" r:id="rId5"/>
    <p:sldId id="450" r:id="rId6"/>
    <p:sldId id="454" r:id="rId7"/>
    <p:sldId id="385" r:id="rId8"/>
    <p:sldId id="427" r:id="rId9"/>
  </p:sldIdLst>
  <p:sldSz cx="9144000" cy="6858000" type="screen4x3"/>
  <p:notesSz cx="6797675" cy="987266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201D"/>
    <a:srgbClr val="B520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-105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0" d="100"/>
          <a:sy n="80" d="100"/>
        </p:scale>
        <p:origin x="1230" y="-16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3E1873-746B-4F88-B6D2-4B9F8B4A8235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13DD8D-F396-4DC3-A1B4-131E79D262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0906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840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1773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0415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9189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6438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7651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6289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4495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9857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1668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3961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3722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mwiaviolencemanual.wordpress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Rectangle 3"/>
          <p:cNvSpPr>
            <a:spLocks noChangeArrowheads="1"/>
          </p:cNvSpPr>
          <p:nvPr/>
        </p:nvSpPr>
        <p:spPr bwMode="auto">
          <a:xfrm>
            <a:off x="206151" y="1196752"/>
            <a:ext cx="873169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/>
            <a:r>
              <a:rPr lang="en-US" sz="3200" b="1" dirty="0" smtClean="0">
                <a:solidFill>
                  <a:schemeClr val="accent5">
                    <a:lumMod val="50000"/>
                  </a:schemeClr>
                </a:solidFill>
              </a:rPr>
              <a:t>Case 2 for teaching package on domestic violence</a:t>
            </a:r>
            <a:endParaRPr lang="de-DE" sz="29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777891" y="3212976"/>
            <a:ext cx="81559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i="1" dirty="0" smtClean="0">
                <a:solidFill>
                  <a:srgbClr val="00206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Name of presenter and institution</a:t>
            </a:r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31090" y="6381328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10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455" y="5358620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hteck 1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3200" b="1" dirty="0">
              <a:solidFill>
                <a:schemeClr val="accent4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03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13"/>
          <p:cNvSpPr/>
          <p:nvPr/>
        </p:nvSpPr>
        <p:spPr>
          <a:xfrm>
            <a:off x="0" y="-160343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76" y="5503507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473536" y="1713451"/>
            <a:ext cx="8229600" cy="2105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indent="0" algn="ctr">
              <a:buNone/>
            </a:pPr>
            <a:r>
              <a:rPr lang="en-US" b="1" dirty="0"/>
              <a:t>Domestic violence in the rural area of </a:t>
            </a:r>
            <a:r>
              <a:rPr lang="en-US" b="1" dirty="0" err="1"/>
              <a:t>Daule</a:t>
            </a:r>
            <a:r>
              <a:rPr lang="en-US" b="1" dirty="0"/>
              <a:t> Canton because of jealousy and macho-like </a:t>
            </a:r>
            <a:r>
              <a:rPr lang="en-US" b="1" dirty="0" smtClean="0"/>
              <a:t>behavior influenced by alcohol use</a:t>
            </a:r>
            <a:endParaRPr lang="en-US" dirty="0"/>
          </a:p>
          <a:p>
            <a:pPr marL="0" indent="0" algn="ctr">
              <a:buNone/>
            </a:pPr>
            <a:endParaRPr lang="de-DE" sz="29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552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91488"/>
            <a:ext cx="8229600" cy="4525963"/>
          </a:xfrm>
        </p:spPr>
        <p:txBody>
          <a:bodyPr/>
          <a:lstStyle/>
          <a:p>
            <a:r>
              <a:rPr lang="en-US" dirty="0"/>
              <a:t>To show that domestic violence in rural areas is </a:t>
            </a:r>
            <a:r>
              <a:rPr lang="en-US" dirty="0" smtClean="0"/>
              <a:t>often influenced </a:t>
            </a:r>
            <a:r>
              <a:rPr lang="en-US" dirty="0"/>
              <a:t>by the lack of education and distrust of men towards </a:t>
            </a:r>
            <a:r>
              <a:rPr lang="en-US" dirty="0" smtClean="0"/>
              <a:t>women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The impact of alcohol abuse on domestic violence</a:t>
            </a:r>
            <a:endParaRPr lang="en-US" dirty="0"/>
          </a:p>
          <a:p>
            <a:endParaRPr lang="en-GB" dirty="0"/>
          </a:p>
        </p:txBody>
      </p:sp>
      <p:sp>
        <p:nvSpPr>
          <p:cNvPr id="4" name="Rechteck 1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Aims and objectives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76" y="5503507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459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1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details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76" y="5503507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 noChangeArrowheads="1"/>
          </p:cNvSpPr>
          <p:nvPr>
            <p:ph idx="1"/>
          </p:nvPr>
        </p:nvSpPr>
        <p:spPr bwMode="auto">
          <a:xfrm>
            <a:off x="210899" y="1300452"/>
            <a:ext cx="8688333" cy="3739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18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Jessica is a 28 year-old-woman from Canton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Daule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a province of Guayas (Ecuador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eaLnBrk="0" fontAlgn="base" hangingPunct="0">
              <a:spcBef>
                <a:spcPct val="0"/>
              </a:spcBef>
              <a:spcAft>
                <a:spcPts val="1800"/>
              </a:spcAft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She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had a quiet childhood and lived with her parents and her brothers in a rural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area </a:t>
            </a:r>
          </a:p>
          <a:p>
            <a:pPr eaLnBrk="0" fontAlgn="base" hangingPunct="0">
              <a:spcBef>
                <a:spcPct val="0"/>
              </a:spcBef>
              <a:spcAft>
                <a:spcPts val="1800"/>
              </a:spcAft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She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is the fifth of her siblings and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like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her parents and siblings, did not finish secondary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education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Only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one sister just reached high school, the others started to work at an early age and had to help with the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housework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38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328" y="810319"/>
            <a:ext cx="9019562" cy="5145435"/>
          </a:xfrm>
        </p:spPr>
        <p:txBody>
          <a:bodyPr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>
                <a:latin typeface="Arial" panose="020B0604020202020204" pitchFamily="34" charset="0"/>
              </a:rPr>
              <a:t> 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‘</a:t>
            </a:r>
            <a:endParaRPr lang="en-GB" sz="1800" dirty="0"/>
          </a:p>
        </p:txBody>
      </p:sp>
      <p:sp>
        <p:nvSpPr>
          <p:cNvPr id="4" name="Rechteck 13"/>
          <p:cNvSpPr/>
          <p:nvPr/>
        </p:nvSpPr>
        <p:spPr>
          <a:xfrm>
            <a:off x="-16934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details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76" y="5503507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89905" y="1150370"/>
            <a:ext cx="842493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At 20 years of  age, she moved in with her partner; a 23 year-old-man who studied up to the fourth year of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College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They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lived in Quito for 6 months because of his work as a carpenter and she undertook the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housework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When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she became pregnant, they moved to Guayaquil where they lived for a few more months and where her oldest son was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born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Jessica then 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became pregnant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again shortly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At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some point she noticed that her partner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was abusing alcohol and cheating 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her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44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328" y="810319"/>
            <a:ext cx="9019562" cy="5145435"/>
          </a:xfrm>
        </p:spPr>
        <p:txBody>
          <a:bodyPr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>
                <a:latin typeface="Arial" panose="020B0604020202020204" pitchFamily="34" charset="0"/>
              </a:rPr>
              <a:t> 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‘</a:t>
            </a:r>
            <a:endParaRPr lang="en-GB" sz="1800" dirty="0"/>
          </a:p>
        </p:txBody>
      </p:sp>
      <p:sp>
        <p:nvSpPr>
          <p:cNvPr id="4" name="Rechteck 13"/>
          <p:cNvSpPr/>
          <p:nvPr/>
        </p:nvSpPr>
        <p:spPr>
          <a:xfrm>
            <a:off x="4355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details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76" y="5503507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3604" y="636258"/>
            <a:ext cx="857679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She decided to leave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She gave him another chance six months later when he apologized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He lost his job due to continued alcohol abuse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She eventually left him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He subsequently attacked her chopping off her hands, trying to kill her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She survived but has difficulties adjusting to her new life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She now works in the Community Development Department in Guayas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37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-16934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de-DE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Learning points</a:t>
            </a:r>
            <a:endParaRPr lang="de-DE" sz="36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455" y="5358620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159587"/>
            <a:ext cx="9036496" cy="5410848"/>
          </a:xfrm>
        </p:spPr>
        <p:txBody>
          <a:bodyPr>
            <a:normAutofit/>
          </a:bodyPr>
          <a:lstStyle/>
          <a:p>
            <a:endParaRPr lang="en-US" altLang="en-US" dirty="0">
              <a:latin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180076" y="836712"/>
            <a:ext cx="874998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800"/>
              </a:spcAft>
              <a:buFont typeface="Arial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Most rural women in Ecuador have little education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so financially dependent in spite of mandatory existing laws</a:t>
            </a:r>
          </a:p>
          <a:p>
            <a:pPr marL="285750" indent="-285750">
              <a:spcAft>
                <a:spcPts val="1800"/>
              </a:spcAft>
              <a:buFont typeface="Arial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Poverty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is endemic in rural areas </a:t>
            </a:r>
          </a:p>
          <a:p>
            <a:pPr marL="285750" indent="-285750">
              <a:spcAft>
                <a:spcPts val="1800"/>
              </a:spcAft>
              <a:buFont typeface="Arial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Patriarchal system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does not easily accept rejection of husband by a wife - seen as violation of his ‘manhood’ (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Machisimo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spcAft>
                <a:spcPts val="1800"/>
              </a:spcAft>
              <a:buFont typeface="Arial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Alcohol abuse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starts a pattern (cycle) of rejection, acceptance after apology then even more violence</a:t>
            </a:r>
          </a:p>
          <a:p>
            <a:pPr marL="285750" indent="-285750">
              <a:buFont typeface="Arial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Machismo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behaviour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towards women and children engrained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uring childhood by family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39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582543" y="4797969"/>
            <a:ext cx="67313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https://mwiaviolencemanual.wordpress.com/</a:t>
            </a:r>
            <a:endParaRPr lang="de-DE" sz="2400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31090" y="6381328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MWIA´s training 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 on violence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5445224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747" y="1268760"/>
            <a:ext cx="7868685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197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Alcohol related violence- Case 2</Template>
  <TotalTime>0</TotalTime>
  <Words>299</Words>
  <Application>Microsoft Office PowerPoint</Application>
  <PresentationFormat>Bildschirmpräsentation (4:3)</PresentationFormat>
  <Paragraphs>40</Paragraphs>
  <Slides>8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9" baseType="lpstr"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helen melvin</dc:creator>
  <cp:lastModifiedBy>pfleide</cp:lastModifiedBy>
  <cp:revision>2</cp:revision>
  <cp:lastPrinted>2016-10-24T19:27:33Z</cp:lastPrinted>
  <dcterms:created xsi:type="dcterms:W3CDTF">2017-03-25T20:12:13Z</dcterms:created>
  <dcterms:modified xsi:type="dcterms:W3CDTF">2017-04-02T13:38:10Z</dcterms:modified>
</cp:coreProperties>
</file>