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9" r:id="rId2"/>
    <p:sldId id="452" r:id="rId3"/>
    <p:sldId id="451" r:id="rId4"/>
    <p:sldId id="449" r:id="rId5"/>
    <p:sldId id="450" r:id="rId6"/>
    <p:sldId id="385" r:id="rId7"/>
    <p:sldId id="427" r:id="rId8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201D"/>
    <a:srgbClr val="B52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0" d="100"/>
          <a:sy n="80" d="100"/>
        </p:scale>
        <p:origin x="1230" y="-16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E1873-746B-4F88-B6D2-4B9F8B4A8235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3DD8D-F396-4DC3-A1B4-131E79D262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906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3DD8D-F396-4DC3-A1B4-131E79D26293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085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3DD8D-F396-4DC3-A1B4-131E79D26293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5526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40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177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41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18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643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65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289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4495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85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166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396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372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wiaviolencemanual.wordpres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206151" y="1196752"/>
            <a:ext cx="873169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</a:rPr>
              <a:t>Case </a:t>
            </a:r>
            <a:r>
              <a:rPr lang="ja-JP" altLang="en-US" sz="3200" b="1" dirty="0" smtClean="0">
                <a:solidFill>
                  <a:schemeClr val="accent5">
                    <a:lumMod val="50000"/>
                  </a:schemeClr>
                </a:solidFill>
              </a:rPr>
              <a:t>１５ </a:t>
            </a:r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</a:rPr>
              <a:t>for teaching package on domestic violence</a:t>
            </a: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77891" y="3212976"/>
            <a:ext cx="8155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Name of presenter and institution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10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-3753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51520" y="1514751"/>
            <a:ext cx="8229600" cy="1074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 algn="ctr">
              <a:buNone/>
            </a:pPr>
            <a:r>
              <a:rPr lang="de-DE" sz="2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Domestic Violence and impact on children</a:t>
            </a:r>
          </a:p>
          <a:p>
            <a:pPr marL="0" indent="0" algn="ctr">
              <a:buNone/>
            </a:pP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55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360" y="1315227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/>
              <a:t> </a:t>
            </a:r>
            <a:r>
              <a:rPr lang="en-GB" dirty="0" smtClean="0"/>
              <a:t>To show how safeguarding children and considering the  impact on them is a very important component  of dealing with domestic violence </a:t>
            </a:r>
          </a:p>
        </p:txBody>
      </p:sp>
      <p:sp>
        <p:nvSpPr>
          <p:cNvPr id="4" name="Rechteck 13"/>
          <p:cNvSpPr/>
          <p:nvPr/>
        </p:nvSpPr>
        <p:spPr>
          <a:xfrm>
            <a:off x="0" y="127727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59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79512" y="1124745"/>
            <a:ext cx="8229600" cy="471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GB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76113" y="1259579"/>
            <a:ext cx="8512175" cy="4865018"/>
          </a:xfrm>
        </p:spPr>
        <p:txBody>
          <a:bodyPr>
            <a:normAutofit/>
          </a:bodyPr>
          <a:lstStyle/>
          <a:p>
            <a:r>
              <a:rPr lang="en-GB" dirty="0" smtClean="0"/>
              <a:t>Tom and Sarah separated a year ago and Tom</a:t>
            </a:r>
          </a:p>
          <a:p>
            <a:pPr marL="365125" indent="0">
              <a:buNone/>
            </a:pPr>
            <a:r>
              <a:rPr lang="en-GB" dirty="0" smtClean="0"/>
              <a:t>lost custody of the children due to them being</a:t>
            </a:r>
          </a:p>
          <a:p>
            <a:pPr marL="365125" indent="0">
              <a:buNone/>
            </a:pPr>
            <a:r>
              <a:rPr lang="en-GB" dirty="0" smtClean="0"/>
              <a:t>exposed to his violence</a:t>
            </a:r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dirty="0" smtClean="0"/>
              <a:t>Tom was required by the family court to attend DVPP in order to obtain the right to contact his children</a:t>
            </a:r>
          </a:p>
        </p:txBody>
      </p:sp>
      <p:sp>
        <p:nvSpPr>
          <p:cNvPr id="2" name="Rectangle 1"/>
          <p:cNvSpPr/>
          <p:nvPr/>
        </p:nvSpPr>
        <p:spPr>
          <a:xfrm>
            <a:off x="179512" y="5666597"/>
            <a:ext cx="669674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</a:t>
            </a:r>
            <a:r>
              <a:rPr lang="en-GB" dirty="0" smtClean="0"/>
              <a:t>	</a:t>
            </a:r>
            <a:r>
              <a:rPr lang="en-GB" sz="2000" dirty="0" smtClean="0"/>
              <a:t>DVPP </a:t>
            </a:r>
            <a:r>
              <a:rPr lang="en-GB" sz="2000" dirty="0"/>
              <a:t>: Domestic Violence Perpetrator </a:t>
            </a:r>
            <a:r>
              <a:rPr lang="en-GB" sz="2000" dirty="0" smtClean="0"/>
              <a:t>programme </a:t>
            </a:r>
          </a:p>
          <a:p>
            <a:r>
              <a:rPr lang="en-GB" sz="2000" dirty="0"/>
              <a:t>	</a:t>
            </a:r>
            <a:r>
              <a:rPr lang="en-GB" sz="2000" dirty="0" smtClean="0"/>
              <a:t>ISS      </a:t>
            </a:r>
            <a:r>
              <a:rPr lang="en-GB" sz="2000" dirty="0"/>
              <a:t>: independent domestic violence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038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3" y="976974"/>
            <a:ext cx="8614237" cy="5145435"/>
          </a:xfrm>
        </p:spPr>
        <p:txBody>
          <a:bodyPr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 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‘</a:t>
            </a:r>
            <a:endParaRPr lang="en-GB" sz="1800" dirty="0"/>
          </a:p>
        </p:txBody>
      </p:sp>
      <p:sp>
        <p:nvSpPr>
          <p:cNvPr id="4" name="Rechteck 13"/>
          <p:cNvSpPr/>
          <p:nvPr/>
        </p:nvSpPr>
        <p:spPr>
          <a:xfrm>
            <a:off x="0" y="-3753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1"/>
          <p:cNvSpPr txBox="1">
            <a:spLocks noChangeArrowheads="1"/>
          </p:cNvSpPr>
          <p:nvPr/>
        </p:nvSpPr>
        <p:spPr bwMode="auto">
          <a:xfrm>
            <a:off x="179512" y="661824"/>
            <a:ext cx="8760341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latin typeface="Arial" panose="020B0604020202020204" pitchFamily="34" charset="0"/>
              </a:rPr>
              <a:t>Tom started a new relationship with </a:t>
            </a:r>
            <a:r>
              <a:rPr lang="en-US" altLang="en-US" sz="2400" dirty="0" smtClean="0">
                <a:latin typeface="Arial" panose="020B0604020202020204" pitchFamily="34" charset="0"/>
              </a:rPr>
              <a:t>Julie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If Tom was ever violent or abusive, Julie knew she could call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 dirty="0" smtClean="0">
                <a:latin typeface="Arial" panose="020B0604020202020204" pitchFamily="34" charset="0"/>
              </a:rPr>
              <a:t>    the ISS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Tom’s desire to regain contact with his children motivated </a:t>
            </a:r>
            <a:r>
              <a:rPr lang="en-US" altLang="en-US" sz="2400" dirty="0" smtClean="0">
                <a:latin typeface="Arial" panose="020B0604020202020204" pitchFamily="34" charset="0"/>
              </a:rPr>
              <a:t>him </a:t>
            </a:r>
            <a:r>
              <a:rPr lang="en-US" altLang="en-US" sz="2400" dirty="0" smtClean="0">
                <a:latin typeface="Arial" panose="020B0604020202020204" pitchFamily="34" charset="0"/>
              </a:rPr>
              <a:t>to modify his violent abusive behavior through sessions </a:t>
            </a:r>
            <a:r>
              <a:rPr lang="en-US" altLang="en-US" sz="2400" dirty="0" smtClean="0">
                <a:latin typeface="Arial" panose="020B0604020202020204" pitchFamily="34" charset="0"/>
              </a:rPr>
              <a:t>and </a:t>
            </a:r>
            <a:r>
              <a:rPr lang="en-US" altLang="en-US" sz="2400" dirty="0" smtClean="0">
                <a:latin typeface="Arial" panose="020B0604020202020204" pitchFamily="34" charset="0"/>
              </a:rPr>
              <a:t>thus make positive changes which earned Sarah’s trust </a:t>
            </a:r>
            <a:r>
              <a:rPr lang="en-US" altLang="en-US" sz="2400" dirty="0" smtClean="0">
                <a:latin typeface="Arial" panose="020B0604020202020204" pitchFamily="34" charset="0"/>
              </a:rPr>
              <a:t>and </a:t>
            </a:r>
            <a:r>
              <a:rPr lang="en-US" altLang="en-US" sz="2400" dirty="0" smtClean="0">
                <a:latin typeface="Arial" panose="020B0604020202020204" pitchFamily="34" charset="0"/>
              </a:rPr>
              <a:t>confidence in him as a decent father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After two years at final hearing, he was granted </a:t>
            </a:r>
            <a:r>
              <a:rPr lang="en-US" altLang="en-US" sz="2400" dirty="0" smtClean="0">
                <a:latin typeface="Arial" panose="020B0604020202020204" pitchFamily="34" charset="0"/>
              </a:rPr>
              <a:t>unsupervised </a:t>
            </a:r>
            <a:r>
              <a:rPr lang="en-US" altLang="en-US" sz="2400" dirty="0" smtClean="0">
                <a:latin typeface="Arial" panose="020B0604020202020204" pitchFamily="34" charset="0"/>
              </a:rPr>
              <a:t>contact which has been safe and positive to date</a:t>
            </a:r>
          </a:p>
        </p:txBody>
      </p:sp>
      <p:sp>
        <p:nvSpPr>
          <p:cNvPr id="8" name="Rectangle 7"/>
          <p:cNvSpPr/>
          <p:nvPr/>
        </p:nvSpPr>
        <p:spPr>
          <a:xfrm>
            <a:off x="179512" y="5666597"/>
            <a:ext cx="669674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</a:t>
            </a:r>
            <a:r>
              <a:rPr lang="en-GB" dirty="0" smtClean="0"/>
              <a:t>	</a:t>
            </a:r>
            <a:r>
              <a:rPr lang="en-GB" sz="2000" dirty="0" smtClean="0"/>
              <a:t>DVPP </a:t>
            </a:r>
            <a:r>
              <a:rPr lang="en-GB" sz="2000" dirty="0"/>
              <a:t>: Domestic Violence Perpetrator </a:t>
            </a:r>
            <a:r>
              <a:rPr lang="en-GB" sz="2000" dirty="0" smtClean="0"/>
              <a:t>programme </a:t>
            </a:r>
          </a:p>
          <a:p>
            <a:r>
              <a:rPr lang="en-GB" sz="2000" dirty="0"/>
              <a:t>	</a:t>
            </a:r>
            <a:r>
              <a:rPr lang="en-GB" sz="2000" dirty="0" smtClean="0"/>
              <a:t>ISS      </a:t>
            </a:r>
            <a:r>
              <a:rPr lang="en-GB" sz="2000" dirty="0"/>
              <a:t>: independent domestic violence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844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Learning points</a:t>
            </a:r>
            <a:endParaRPr lang="de-DE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new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3528" y="1193083"/>
            <a:ext cx="8208912" cy="541084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en-US" sz="2400" b="1" dirty="0" smtClean="0">
                <a:latin typeface="Arial" panose="020B0604020202020204" pitchFamily="34" charset="0"/>
              </a:rPr>
              <a:t>Children who have witnessed violence are more likely to become perpetrators </a:t>
            </a:r>
            <a:r>
              <a:rPr lang="en-US" altLang="en-US" sz="2400" dirty="0" smtClean="0">
                <a:latin typeface="Arial" panose="020B0604020202020204" pitchFamily="34" charset="0"/>
              </a:rPr>
              <a:t>themselves in their future relationships</a:t>
            </a:r>
          </a:p>
          <a:p>
            <a:pPr marL="514350" indent="-514350">
              <a:buFont typeface="+mj-lt"/>
              <a:buAutoNum type="arabicPeriod"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 sz="2400" b="1" dirty="0" smtClean="0">
                <a:latin typeface="Arial" panose="020B0604020202020204" pitchFamily="34" charset="0"/>
              </a:rPr>
              <a:t>Providing new partners and ex-partners of perpetrators with support </a:t>
            </a:r>
            <a:r>
              <a:rPr lang="en-US" altLang="en-US" sz="2400" dirty="0" smtClean="0">
                <a:latin typeface="Arial" panose="020B0604020202020204" pitchFamily="34" charset="0"/>
              </a:rPr>
              <a:t>gives them reassurance and confidence that they and their children will be safe</a:t>
            </a:r>
          </a:p>
          <a:p>
            <a:pPr marL="0" indent="0">
              <a:buNone/>
            </a:pPr>
            <a:endParaRPr lang="en-US" altLang="en-US" sz="2400" dirty="0" smtClean="0">
              <a:latin typeface="Arial" panose="020B0604020202020204" pitchFamily="34" charset="0"/>
            </a:endParaRPr>
          </a:p>
          <a:p>
            <a:pPr marL="514350" indent="-514350">
              <a:buAutoNum type="arabicPeriod" startAt="3"/>
            </a:pPr>
            <a:r>
              <a:rPr lang="en-US" altLang="en-US" sz="2400" b="1" dirty="0" smtClean="0">
                <a:latin typeface="Arial" panose="020B0604020202020204" pitchFamily="34" charset="0"/>
              </a:rPr>
              <a:t>Fathers and their children’s relationship must be maintained as long as suitable safeguards are in place</a:t>
            </a:r>
          </a:p>
          <a:p>
            <a:pPr marL="0" indent="0">
              <a:buNone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9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82543" y="4797969"/>
            <a:ext cx="6731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https://mwiaviolencemanual.wordpress.com/</a:t>
            </a:r>
            <a:endParaRPr lang="de-DE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MWIA´s training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on violence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45224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47" y="1268760"/>
            <a:ext cx="7868685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97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</Words>
  <Application>Microsoft Office PowerPoint</Application>
  <PresentationFormat>Bildschirmpräsentation (4:3)</PresentationFormat>
  <Paragraphs>37</Paragraphs>
  <Slides>7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pfleide</dc:creator>
  <cp:lastModifiedBy>pfleide</cp:lastModifiedBy>
  <cp:revision>258</cp:revision>
  <cp:lastPrinted>2016-10-24T19:27:33Z</cp:lastPrinted>
  <dcterms:created xsi:type="dcterms:W3CDTF">2014-08-04T10:28:33Z</dcterms:created>
  <dcterms:modified xsi:type="dcterms:W3CDTF">2017-04-02T13:52:20Z</dcterms:modified>
</cp:coreProperties>
</file>